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57" r:id="rId8"/>
    <p:sldId id="258" r:id="rId9"/>
    <p:sldId id="265" r:id="rId10"/>
    <p:sldId id="264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4" r:id="rId19"/>
    <p:sldId id="270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444A06-0ED5-4490-995C-7B12D970042A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7A52CAB-6AF1-4B26-9DD9-E5C369C7B0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Скланенне назоўнікаў. Замацаванне </a:t>
            </a:r>
            <a:br>
              <a:rPr lang="be-BY" dirty="0" smtClean="0"/>
            </a:br>
            <a:r>
              <a:rPr lang="be-BY" dirty="0" smtClean="0"/>
              <a:t>4 клас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645024"/>
            <a:ext cx="3776464" cy="1473200"/>
          </a:xfrm>
        </p:spPr>
        <p:txBody>
          <a:bodyPr>
            <a:normAutofit fontScale="62500" lnSpcReduction="20000"/>
          </a:bodyPr>
          <a:lstStyle/>
          <a:p>
            <a:endParaRPr lang="be-BY" dirty="0" smtClean="0"/>
          </a:p>
          <a:p>
            <a:endParaRPr lang="be-BY" dirty="0"/>
          </a:p>
          <a:p>
            <a:pPr algn="l"/>
            <a:r>
              <a:rPr lang="be-BY" dirty="0" smtClean="0"/>
              <a:t>Якубчык Ніна  Паўлаўна,</a:t>
            </a:r>
          </a:p>
          <a:p>
            <a:pPr algn="l"/>
            <a:r>
              <a:rPr lang="be-BY" dirty="0" smtClean="0"/>
              <a:t> настаўніца пачатковых класаў </a:t>
            </a:r>
          </a:p>
          <a:p>
            <a:pPr algn="l"/>
            <a:r>
              <a:rPr lang="be-BY" dirty="0"/>
              <a:t>в</a:t>
            </a:r>
            <a:r>
              <a:rPr lang="be-BY" dirty="0" smtClean="0"/>
              <a:t>ышэйшай катэгорыі</a:t>
            </a:r>
          </a:p>
          <a:p>
            <a:pPr algn="l"/>
            <a:r>
              <a:rPr lang="be-BY" dirty="0" smtClean="0"/>
              <a:t>ДУА «Новадзявяткавіцкая сярэдняя школа  </a:t>
            </a:r>
          </a:p>
          <a:p>
            <a:pPr algn="l"/>
            <a:r>
              <a:rPr lang="be-BY" dirty="0" smtClean="0"/>
              <a:t>Слонімскага раёна»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5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Напісаць вялікую і малую літары Кк і іх злучэнні.</a:t>
            </a:r>
          </a:p>
          <a:p>
            <a:pPr marL="0" indent="0">
              <a:buNone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Запісаць  слова куфэрак і падабраць да яго  два роднасныя словы.</a:t>
            </a:r>
          </a:p>
          <a:p>
            <a:pPr marL="0" indent="0">
              <a:buNone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Прыдумаць і запісаць сказ са словам куфэрак.</a:t>
            </a:r>
          </a:p>
          <a:p>
            <a:pPr marL="0" indent="0">
              <a:buNone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Падкрэсліць галоўныя члены сказа.</a:t>
            </a:r>
          </a:p>
          <a:p>
            <a:pPr marL="0" indent="0">
              <a:buNone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Вызначыць, у якім склоне стаіць слова куфэрак.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052736"/>
            <a:ext cx="8064896" cy="5400600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endParaRPr lang="be-BY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762000" algn="l"/>
              </a:tabLst>
            </a:pPr>
            <a:endParaRPr lang="be-BY" b="1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762000" algn="l"/>
              </a:tabLst>
            </a:pP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be-BY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                     </a:t>
            </a: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куфэрка</a:t>
            </a: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Р.	           куфэрак</a:t>
            </a: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Д</a:t>
            </a:r>
            <a:r>
              <a:rPr lang="be-BY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	</a:t>
            </a: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куфэркам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В</a:t>
            </a:r>
            <a:r>
              <a:rPr lang="be-BY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	</a:t>
            </a: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куфэрку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1657350" algn="l"/>
              </a:tabLst>
            </a:pP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Т</a:t>
            </a:r>
            <a:r>
              <a:rPr lang="be-BY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	</a:t>
            </a: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куфэрак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1657350" algn="l"/>
              </a:tabLst>
            </a:pP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М</a:t>
            </a:r>
            <a:r>
              <a:rPr lang="be-BY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	</a:t>
            </a:r>
            <a:r>
              <a:rPr lang="be-BY" sz="3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у </a:t>
            </a:r>
            <a:r>
              <a:rPr lang="be-BY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куфэрку</a:t>
            </a:r>
            <a:endParaRPr lang="ru-RU" sz="3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Злучыць адпаведны склон са склонавай формай  слова куфэрак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37881"/>
            <a:ext cx="460851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b="1" dirty="0" smtClean="0"/>
              <a:t>Бліц-апытанне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4" y="3473624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1844824"/>
            <a:ext cx="1467685" cy="44973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457200" indent="-457200">
              <a:buAutoNum type="arabicPeriod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457200" indent="-457200">
              <a:buAutoNum type="arabicPeriod"/>
            </a:pPr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457200" indent="-457200">
              <a:buAutoNum type="arabicPeriod"/>
            </a:pPr>
            <a:r>
              <a:rPr lang="be-B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be-BY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Узаемаправерка </a:t>
            </a:r>
            <a:endParaRPr lang="ru-RU" dirty="0"/>
          </a:p>
        </p:txBody>
      </p:sp>
      <p:pic>
        <p:nvPicPr>
          <p:cNvPr id="3074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20076"/>
            <a:ext cx="4000677" cy="59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Nina\Pictures\article145529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909"/>
            <a:ext cx="9144000" cy="68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tx2"/>
                </a:solidFill>
              </a:rPr>
              <a:t>Фізкультхвілінка </a:t>
            </a:r>
            <a:br>
              <a:rPr lang="be-BY" b="1" dirty="0" smtClean="0">
                <a:solidFill>
                  <a:schemeClr val="tx2"/>
                </a:solidFill>
              </a:rPr>
            </a:br>
            <a:r>
              <a:rPr lang="be-BY" b="1" dirty="0" smtClean="0">
                <a:solidFill>
                  <a:schemeClr val="tx2"/>
                </a:solidFill>
              </a:rPr>
              <a:t>Зрокавая размінка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klounskaya_-_Fizminutka_Topnem_nozhkoy_-_hlopnem_v_ladoshki_umorina.info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8052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702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37881"/>
            <a:ext cx="460851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5400" b="1" dirty="0" smtClean="0"/>
              <a:t>Выпрабаванка 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4" y="3473624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37881"/>
            <a:ext cx="4608512" cy="15121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e-BY" sz="5400" b="1" dirty="0" smtClean="0"/>
              <a:t>Пабудуй  </a:t>
            </a:r>
          </a:p>
          <a:p>
            <a:pPr marL="0" indent="0" algn="ctr">
              <a:buNone/>
            </a:pPr>
            <a:r>
              <a:rPr lang="be-BY" sz="5400" b="1" dirty="0" smtClean="0"/>
              <a:t>сказ 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4" y="3473624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37881"/>
            <a:ext cx="460851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e-BY" sz="5400" b="1" dirty="0" smtClean="0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4319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626968" cy="1252728"/>
          </a:xfrm>
        </p:spPr>
        <p:txBody>
          <a:bodyPr/>
          <a:lstStyle/>
          <a:p>
            <a:r>
              <a:rPr lang="be-BY" b="1" dirty="0" smtClean="0"/>
              <a:t>Цікава ведаць</a:t>
            </a:r>
            <a:endParaRPr lang="ru-RU" b="1" dirty="0"/>
          </a:p>
        </p:txBody>
      </p:sp>
      <p:pic>
        <p:nvPicPr>
          <p:cNvPr id="4099" name="Picture 3" descr="C:\Users\Nina\Pictures\клест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52" y="1424721"/>
            <a:ext cx="2946619" cy="31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4" y="3473624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37881"/>
            <a:ext cx="4608512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5400" b="1" dirty="0" smtClean="0"/>
              <a:t>Перакладчыкі 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4" y="3473624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sz="4000" b="1" dirty="0" smtClean="0"/>
              <a:t>Мы замацавалі    …</a:t>
            </a:r>
          </a:p>
          <a:p>
            <a:pPr marL="0" indent="0">
              <a:buNone/>
            </a:pPr>
            <a:r>
              <a:rPr lang="be-BY" sz="4000" b="1" dirty="0" smtClean="0"/>
              <a:t>Навучыліся адрозніваць   …</a:t>
            </a:r>
          </a:p>
          <a:p>
            <a:pPr marL="0" indent="0">
              <a:buNone/>
            </a:pPr>
            <a:r>
              <a:rPr lang="be-BY" sz="4000" b="1" dirty="0" smtClean="0"/>
              <a:t>Навучыліся  правільна пісаць …</a:t>
            </a:r>
          </a:p>
          <a:p>
            <a:pPr marL="0" indent="0">
              <a:buNone/>
            </a:pPr>
            <a:r>
              <a:rPr lang="be-BY" sz="4000" b="1" dirty="0" smtClean="0"/>
              <a:t>Навучыліся перакладаць …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/>
              <a:t>Вынік урока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583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0"/>
            <a:ext cx="91440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1556792"/>
            <a:ext cx="4708045" cy="345069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Адкрываю, як свет нанова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Беларускае роднае слова.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Пералівістае, як каменьчык,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Вясёлкавае, як ручэй,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Цёплае, як агеньчык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Добрых тваіх вачэй,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Светлае, як маланка,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Гнеўнае, як пярун,  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Ціхае, як калыханка,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Вечнае – як Беларусь</a:t>
            </a:r>
            <a:r>
              <a:rPr lang="be-BY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!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be-BY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be-BY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Анатоль Канапелька</a:t>
            </a:r>
            <a:endParaRPr lang="ru-RU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chemeClr val="tx2"/>
                </a:solidFill>
              </a:rPr>
              <a:t>Роднае слова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937881"/>
            <a:ext cx="4608512" cy="15121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e-BY" sz="5400" b="1" dirty="0" smtClean="0"/>
              <a:t>Дзякуй </a:t>
            </a:r>
          </a:p>
          <a:p>
            <a:pPr marL="0" indent="0" algn="ctr">
              <a:buNone/>
            </a:pPr>
            <a:r>
              <a:rPr lang="be-BY" sz="5400" b="1" dirty="0" smtClean="0"/>
              <a:t>за работу!</a:t>
            </a:r>
            <a:endParaRPr lang="ru-RU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4" y="3473624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Nina\Pictures\article14552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124049"/>
            <a:ext cx="4536504" cy="67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3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762000" algn="l"/>
              </a:tabLst>
            </a:pPr>
            <a:r>
              <a:rPr lang="be-BY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Wcw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к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л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ан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е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е</a:t>
            </a:r>
            <a:r>
              <a:rPr lang="en-US" sz="4400" b="1" dirty="0" smtClean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 smtClean="0">
                <a:latin typeface="Times New Roman"/>
                <a:ea typeface="Calibri"/>
                <a:cs typeface="Times New Roman"/>
              </a:rPr>
              <a:t>               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а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з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о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ў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і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ка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r>
              <a:rPr lang="be-BY" sz="4400" b="1" dirty="0">
                <a:latin typeface="Times New Roman"/>
                <a:ea typeface="Calibri"/>
                <a:cs typeface="Times New Roman"/>
              </a:rPr>
              <a:t>ў</a:t>
            </a:r>
            <a:r>
              <a:rPr lang="en-US" sz="4400" b="1" dirty="0">
                <a:latin typeface="Times New Roman"/>
                <a:ea typeface="Calibri"/>
                <a:cs typeface="Times New Roman"/>
              </a:rPr>
              <a:t>w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800" dirty="0" smtClean="0"/>
              <a:t>Тэма ўрока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715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80928"/>
            <a:ext cx="8424936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6000" b="1" dirty="0" smtClean="0"/>
              <a:t>Скланенне назоўнікаў. Замацаванне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800" dirty="0" smtClean="0"/>
              <a:t>Тэма ўрока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883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4400" b="1" dirty="0" smtClean="0"/>
              <a:t>Будзем замацоўваць …</a:t>
            </a:r>
          </a:p>
          <a:p>
            <a:r>
              <a:rPr lang="be-BY" sz="4400" b="1" dirty="0" smtClean="0"/>
              <a:t>Будзем вызначаць…</a:t>
            </a:r>
          </a:p>
          <a:p>
            <a:r>
              <a:rPr lang="be-BY" sz="4400" b="1" dirty="0" smtClean="0"/>
              <a:t>Адрозніваць …</a:t>
            </a:r>
          </a:p>
          <a:p>
            <a:r>
              <a:rPr lang="be-BY" sz="4400" b="1" dirty="0" smtClean="0"/>
              <a:t>Правільна пісаць…</a:t>
            </a:r>
          </a:p>
          <a:p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252728"/>
          </a:xfrm>
        </p:spPr>
        <p:txBody>
          <a:bodyPr/>
          <a:lstStyle/>
          <a:p>
            <a:r>
              <a:rPr lang="ru-RU" dirty="0" smtClean="0"/>
              <a:t>Прадо</a:t>
            </a:r>
            <a:r>
              <a:rPr lang="be-BY" dirty="0" smtClean="0"/>
              <a:t>ўжыце сказы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e-BY" sz="2800" b="1" dirty="0" smtClean="0">
                <a:latin typeface="+mj-lt"/>
              </a:rPr>
              <a:t>Вучыцца адрозніваць і  вызначаць склоны назоўнікаў па пытаннях, па канчатках;</a:t>
            </a:r>
          </a:p>
          <a:p>
            <a:r>
              <a:rPr lang="be-BY" sz="2800" b="1" dirty="0" smtClean="0">
                <a:latin typeface="+mj-lt"/>
              </a:rPr>
              <a:t>Практыкавацца ў правільным ужыванні назоўнікаў у розных склонавых формах;</a:t>
            </a:r>
          </a:p>
          <a:p>
            <a:pPr>
              <a:spcAft>
                <a:spcPts val="0"/>
              </a:spcAft>
            </a:pPr>
            <a:r>
              <a:rPr lang="be-BY" sz="2800" b="1" dirty="0">
                <a:latin typeface="+mj-lt"/>
              </a:rPr>
              <a:t>Развіваць пазнавальны  інтарэс, памяць, увагу, маўленне, пашыраць слоўнікавы  запас </a:t>
            </a:r>
            <a:endParaRPr lang="ru-RU" sz="2800" b="1" dirty="0">
              <a:effectLst/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Задачы ўрока: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52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2916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37881"/>
            <a:ext cx="6112189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b="1" dirty="0" smtClean="0"/>
              <a:t>Чыстапісанне 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ina\Pictures\снежная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753"/>
            <a:ext cx="4476562" cy="66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Pictures\сундучок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9816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22a74b5a12d23e21fe48145d6fe244f631f3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5309</TotalTime>
  <Words>274</Words>
  <Application>Microsoft Office PowerPoint</Application>
  <PresentationFormat>Экран (4:3)</PresentationFormat>
  <Paragraphs>73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Скланенне назоўнікаў. Замацаванне  4 клас</vt:lpstr>
      <vt:lpstr>Роднае слова</vt:lpstr>
      <vt:lpstr>Презентация PowerPoint</vt:lpstr>
      <vt:lpstr>Тэма ўрока</vt:lpstr>
      <vt:lpstr>Тэма ўрока</vt:lpstr>
      <vt:lpstr>Прадоўжыце сказы</vt:lpstr>
      <vt:lpstr>Задачы ўрока:</vt:lpstr>
      <vt:lpstr>Презентация PowerPoint</vt:lpstr>
      <vt:lpstr>Презентация PowerPoint</vt:lpstr>
      <vt:lpstr>Презентация PowerPoint</vt:lpstr>
      <vt:lpstr>Злучыць адпаведны склон са склонавай формай  слова куфэрак</vt:lpstr>
      <vt:lpstr>Презентация PowerPoint</vt:lpstr>
      <vt:lpstr>Узаемаправерка </vt:lpstr>
      <vt:lpstr>Фізкультхвілінка  Зрокавая размінка </vt:lpstr>
      <vt:lpstr>Презентация PowerPoint</vt:lpstr>
      <vt:lpstr>Презентация PowerPoint</vt:lpstr>
      <vt:lpstr>Цікава ведаць</vt:lpstr>
      <vt:lpstr>Презентация PowerPoint</vt:lpstr>
      <vt:lpstr>Вынік урока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Скланенне назоўнікаў. Замацаванне</dc:title>
  <dc:creator>Nina</dc:creator>
  <cp:lastModifiedBy>Nina</cp:lastModifiedBy>
  <cp:revision>35</cp:revision>
  <dcterms:created xsi:type="dcterms:W3CDTF">2017-01-14T18:35:52Z</dcterms:created>
  <dcterms:modified xsi:type="dcterms:W3CDTF">2017-04-07T11:01:15Z</dcterms:modified>
</cp:coreProperties>
</file>